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Default Extension="jpeg" ContentType="image/jpeg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81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-56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484F0-9959-2A4C-9446-6BD9BA7752A6}" type="datetimeFigureOut">
              <a:rPr lang="en-US" smtClean="0"/>
              <a:t>2/21/11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E705C-B1E3-BE41-80E2-A0D241896A9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Botanist studies living things and how it works with its environment.</a:t>
            </a:r>
            <a:r>
              <a:rPr lang="en-US" baseline="0" dirty="0" smtClean="0"/>
              <a:t>  A Botanist could find work with a 4 year degree but many have a masters and even  a doctorate.  A botanist may work on finding new drug treatments or </a:t>
            </a:r>
            <a:r>
              <a:rPr lang="en-US" baseline="0" smtClean="0"/>
              <a:t>to improve crop production.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EE705C-B1E3-BE41-80E2-A0D241896A9A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8A89F-E5E4-5F48-A31C-0B9B79C55809}" type="datetimeFigureOut">
              <a:rPr lang="en-US" smtClean="0"/>
              <a:t>2/21/11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8A89F-E5E4-5F48-A31C-0B9B79C55809}" type="datetimeFigureOut">
              <a:rPr lang="en-US" smtClean="0"/>
              <a:t>2/21/11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C8FB1-CBF9-A34A-A6E0-C695DA8374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8A89F-E5E4-5F48-A31C-0B9B79C55809}" type="datetimeFigureOut">
              <a:rPr lang="en-US" smtClean="0"/>
              <a:t>2/21/11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C8FB1-CBF9-A34A-A6E0-C695DA8374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8A89F-E5E4-5F48-A31C-0B9B79C55809}" type="datetimeFigureOut">
              <a:rPr lang="en-US" smtClean="0"/>
              <a:t>2/21/11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C8FB1-CBF9-A34A-A6E0-C695DA8374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8A89F-E5E4-5F48-A31C-0B9B79C55809}" type="datetimeFigureOut">
              <a:rPr lang="en-US" smtClean="0"/>
              <a:t>2/21/11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54C8FB1-CBF9-A34A-A6E0-C695DA83743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8A89F-E5E4-5F48-A31C-0B9B79C55809}" type="datetimeFigureOut">
              <a:rPr lang="en-US" smtClean="0"/>
              <a:t>2/21/11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C8FB1-CBF9-A34A-A6E0-C695DA8374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8A89F-E5E4-5F48-A31C-0B9B79C55809}" type="datetimeFigureOut">
              <a:rPr lang="en-US" smtClean="0"/>
              <a:t>2/21/11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C8FB1-CBF9-A34A-A6E0-C695DA8374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8A89F-E5E4-5F48-A31C-0B9B79C55809}" type="datetimeFigureOut">
              <a:rPr lang="en-US" smtClean="0"/>
              <a:t>2/21/11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C8FB1-CBF9-A34A-A6E0-C695DA8374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8A89F-E5E4-5F48-A31C-0B9B79C55809}" type="datetimeFigureOut">
              <a:rPr lang="en-US" smtClean="0"/>
              <a:t>2/21/11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C8FB1-CBF9-A34A-A6E0-C695DA8374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8A89F-E5E4-5F48-A31C-0B9B79C55809}" type="datetimeFigureOut">
              <a:rPr lang="en-US" smtClean="0"/>
              <a:t>2/21/11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8A89F-E5E4-5F48-A31C-0B9B79C55809}" type="datetimeFigureOut">
              <a:rPr lang="en-US" smtClean="0"/>
              <a:t>2/21/11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C8FB1-CBF9-A34A-A6E0-C695DA8374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998A89F-E5E4-5F48-A31C-0B9B79C55809}" type="datetimeFigureOut">
              <a:rPr lang="en-US" smtClean="0"/>
              <a:t>2/21/11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54C8FB1-CBF9-A34A-A6E0-C695DA83743C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Career  choice-Botanist </a:t>
            </a:r>
            <a:endParaRPr lang="en-US" dirty="0"/>
          </a:p>
        </p:txBody>
      </p:sp>
      <p:pic>
        <p:nvPicPr>
          <p:cNvPr id="8" name="Content Placeholder 7" descr="Helianthus_divaricatus_flowers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-6159" b="-6159"/>
          <a:stretch>
            <a:fillRect/>
          </a:stretch>
        </p:blipFill>
        <p:spPr/>
      </p:pic>
      <p:pic>
        <p:nvPicPr>
          <p:cNvPr id="9" name="Content Placeholder 8" descr="botanist.jpg"/>
          <p:cNvPicPr>
            <a:picLocks noGrp="1" noChangeAspect="1"/>
          </p:cNvPicPr>
          <p:nvPr>
            <p:ph sz="half" idx="2"/>
          </p:nvPr>
        </p:nvPicPr>
        <p:blipFill>
          <a:blip r:embed="rId4"/>
          <a:srcRect t="-35876" b="-35876"/>
          <a:stretch>
            <a:fillRect/>
          </a:stretch>
        </p:blipFill>
        <p:spPr/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ヒラギノ丸ゴ Pro W4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ＭＳ 明朝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Apex.thmx</Template>
  <TotalTime>21</TotalTime>
  <Words>54</Words>
  <Application>Microsoft Macintosh PowerPoint</Application>
  <PresentationFormat>On-screen Show 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Apex</vt:lpstr>
      <vt:lpstr>My Career  choice-Botanist </vt:lpstr>
    </vt:vector>
  </TitlesOfParts>
  <Company>Edwards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Career  choice-Botanist </dc:title>
  <dc:creator>angelo  chavez</dc:creator>
  <cp:lastModifiedBy>angelo  chavez</cp:lastModifiedBy>
  <cp:revision>1</cp:revision>
  <dcterms:created xsi:type="dcterms:W3CDTF">2011-02-22T00:26:39Z</dcterms:created>
  <dcterms:modified xsi:type="dcterms:W3CDTF">2011-02-22T00:48:16Z</dcterms:modified>
</cp:coreProperties>
</file>